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64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740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025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25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20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393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497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23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247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3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37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0268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905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8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448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478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0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7829A-E4B9-4604-B85F-510D68D4322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EB79F-F454-4110-8B9F-0EE1F4A3E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263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6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2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73545" y="5801975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endParaRPr lang="ru-RU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4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0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1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5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8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0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8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26</TotalTime>
  <Words>1</Words>
  <Application>Microsoft Office PowerPoint</Application>
  <PresentationFormat>Широкоэкранный</PresentationFormat>
  <Paragraphs>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Tw Cen MT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2022-12-16T13:53:43Z</dcterms:created>
  <dcterms:modified xsi:type="dcterms:W3CDTF">2022-12-16T14:20:21Z</dcterms:modified>
</cp:coreProperties>
</file>